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8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4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0" d="100"/>
          <a:sy n="90" d="100"/>
        </p:scale>
        <p:origin x="82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BC00-8AD1-475C-A5EA-C5400A929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330" y="234950"/>
            <a:ext cx="6604000" cy="31940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</a:t>
            </a:r>
            <a:b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70BD0-F5FC-45D3-98A8-C44046B4D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4083" y="6153149"/>
            <a:ext cx="4748217" cy="46990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Created by: Jon King, Anthony Orengo</a:t>
            </a:r>
          </a:p>
        </p:txBody>
      </p: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17" y="3663951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347" y="3078746"/>
            <a:ext cx="3103966" cy="28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E57C-F822-46F5-9E1C-1113D56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5" name="Content Placeholder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40D5650-E603-441E-BB1C-901CE996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3" y="1825625"/>
            <a:ext cx="1010633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140" y="0"/>
            <a:ext cx="10515600" cy="1216742"/>
          </a:xfrm>
        </p:spPr>
        <p:txBody>
          <a:bodyPr>
            <a:noAutofit/>
          </a:bodyPr>
          <a:lstStyle/>
          <a:p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Rough Draft Context Diagram</a:t>
            </a:r>
          </a:p>
        </p:txBody>
      </p:sp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871735"/>
            <a:ext cx="11370924" cy="581614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3503720" y="89965"/>
            <a:ext cx="5181510" cy="167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446911" y="1683636"/>
            <a:ext cx="5181508" cy="517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  <a:r>
              <a:rPr lang="en-US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r="-1" b="-1"/>
          <a:stretch/>
        </p:blipFill>
        <p:spPr>
          <a:xfrm>
            <a:off x="7923563" y="1290232"/>
            <a:ext cx="3896296" cy="4451350"/>
          </a:xfrm>
          <a:prstGeom prst="rect">
            <a:avLst/>
          </a:prstGeom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C5C-4B1C-4431-AE50-C6DC41B2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2768194"/>
            <a:ext cx="10515600" cy="13216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8533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A32AF-5847-4A96-A665-2C19D94A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03" y="685796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  <a:r>
              <a:rPr lang="en-US" sz="54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601759" y="685800"/>
            <a:ext cx="3172799" cy="5486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Image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58" y="1754373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  <a:endParaRPr lang="en-US" sz="8000" b="1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B3546-8BED-4827-B873-799ADD9A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2" y="1142872"/>
            <a:ext cx="4189227" cy="1254642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2740397"/>
            <a:ext cx="4189227" cy="2671575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or small”.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management.</a:t>
            </a:r>
          </a:p>
          <a:p>
            <a:pPr marL="0" indent="0" algn="ctr">
              <a:buNone/>
            </a:pPr>
            <a:endParaRPr lang="en-US" sz="4800" b="1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7371907" y="290752"/>
            <a:ext cx="458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888049" y="794974"/>
            <a:ext cx="10178934" cy="831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990305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990305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991102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0" y="42530"/>
            <a:ext cx="12064409" cy="67729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402740-4A4B-4253-8EAC-272947D15E4D}"/>
              </a:ext>
            </a:extLst>
          </p:cNvPr>
          <p:cNvSpPr txBox="1"/>
          <p:nvPr/>
        </p:nvSpPr>
        <p:spPr>
          <a:xfrm>
            <a:off x="259559" y="3089593"/>
            <a:ext cx="365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A1451-7183-4FD9-9B18-2BD32A32D8D3}"/>
              </a:ext>
            </a:extLst>
          </p:cNvPr>
          <p:cNvSpPr txBox="1"/>
          <p:nvPr/>
        </p:nvSpPr>
        <p:spPr>
          <a:xfrm>
            <a:off x="259559" y="3561618"/>
            <a:ext cx="4412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259559" y="2648186"/>
            <a:ext cx="365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8690606" y="2648185"/>
            <a:ext cx="2376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524007" y="2648680"/>
            <a:ext cx="29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D8EE60-4C1D-4417-8A72-DEDE1B64D614}"/>
              </a:ext>
            </a:extLst>
          </p:cNvPr>
          <p:cNvSpPr txBox="1"/>
          <p:nvPr/>
        </p:nvSpPr>
        <p:spPr>
          <a:xfrm>
            <a:off x="4524007" y="3489854"/>
            <a:ext cx="39273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3D/Power Point (Image Creation)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DC2236-5524-4074-850B-2218F3ECA2BA}"/>
              </a:ext>
            </a:extLst>
          </p:cNvPr>
          <p:cNvSpPr txBox="1"/>
          <p:nvPr/>
        </p:nvSpPr>
        <p:spPr>
          <a:xfrm>
            <a:off x="8690606" y="4330429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8D2E27-E2AC-44F7-8FB0-D5983CE7CA45}"/>
              </a:ext>
            </a:extLst>
          </p:cNvPr>
          <p:cNvSpPr txBox="1"/>
          <p:nvPr/>
        </p:nvSpPr>
        <p:spPr>
          <a:xfrm>
            <a:off x="4524007" y="3089592"/>
            <a:ext cx="3016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43A8E8-6A4C-495E-B08C-EEC515849C54}"/>
              </a:ext>
            </a:extLst>
          </p:cNvPr>
          <p:cNvSpPr txBox="1"/>
          <p:nvPr/>
        </p:nvSpPr>
        <p:spPr>
          <a:xfrm>
            <a:off x="8690606" y="3953867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35519F-8402-46FF-90C9-A936763B56AB}"/>
              </a:ext>
            </a:extLst>
          </p:cNvPr>
          <p:cNvSpPr txBox="1"/>
          <p:nvPr/>
        </p:nvSpPr>
        <p:spPr>
          <a:xfrm>
            <a:off x="8690606" y="3540064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8CFD6F-EB5E-4ED1-817F-A8EC553FBF8C}"/>
              </a:ext>
            </a:extLst>
          </p:cNvPr>
          <p:cNvSpPr txBox="1"/>
          <p:nvPr/>
        </p:nvSpPr>
        <p:spPr>
          <a:xfrm>
            <a:off x="8690606" y="3094562"/>
            <a:ext cx="226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6D5243-9E52-490B-BA71-BC6D1CCE9CE9}"/>
              </a:ext>
            </a:extLst>
          </p:cNvPr>
          <p:cNvSpPr txBox="1"/>
          <p:nvPr/>
        </p:nvSpPr>
        <p:spPr>
          <a:xfrm>
            <a:off x="4524007" y="4330068"/>
            <a:ext cx="3927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Himalaya</vt:lpstr>
      <vt:lpstr>Office Theme</vt:lpstr>
      <vt:lpstr>K&amp;O  Personnel Management Systems</vt:lpstr>
      <vt:lpstr>Team  </vt:lpstr>
      <vt:lpstr>About K&amp;O</vt:lpstr>
      <vt:lpstr>The K&amp;O Mission</vt:lpstr>
      <vt:lpstr>The K&amp;O Vision</vt:lpstr>
      <vt:lpstr>Problem</vt:lpstr>
      <vt:lpstr>Solution</vt:lpstr>
      <vt:lpstr>PowerPoint Presentation</vt:lpstr>
      <vt:lpstr>PowerPoint Presentation</vt:lpstr>
      <vt:lpstr>User Stories</vt:lpstr>
      <vt:lpstr>User Stories Cont.</vt:lpstr>
      <vt:lpstr>Rough Draft Context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K&amp;O  Personnel Management Systems</dc:title>
  <dc:creator>Anthony Orengo</dc:creator>
  <cp:lastModifiedBy>Anthony Orengo</cp:lastModifiedBy>
  <cp:revision>1</cp:revision>
  <dcterms:created xsi:type="dcterms:W3CDTF">2021-02-23T18:57:33Z</dcterms:created>
  <dcterms:modified xsi:type="dcterms:W3CDTF">2021-02-23T19:00:28Z</dcterms:modified>
</cp:coreProperties>
</file>